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556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98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4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2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68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89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4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74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1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" Target="slide7.xml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slide" Target="slid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411-D8A9-4A5A-8239-60B174AB71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7F79D-03F5-4E96-BB0C-39B6A571B0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7457C-9BB0-4732-B60E-646D63855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20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E815-2350-435D-A6A4-8C8B2877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70E95-EE0D-40D9-AAA1-6C0D08CD4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AE211-D9E5-43F7-804C-F66B58F1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hlinkClick r:id="rId3" action="ppaction://hlinksldjump"/>
            <a:extLst>
              <a:ext uri="{FF2B5EF4-FFF2-40B4-BE49-F238E27FC236}">
                <a16:creationId xmlns:a16="http://schemas.microsoft.com/office/drawing/2014/main" id="{9832D110-7F9D-41B8-89E2-3B63FD54A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7041" y="6057024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96997"/>
      </p:ext>
    </p:extLst>
  </p:cSld>
  <p:clrMapOvr>
    <a:masterClrMapping/>
  </p:clrMapOvr>
  <p:transition spd="slow">
    <p:comb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74A31-CDFC-417F-AFB1-0F0C54B29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27B0F-1029-4B1E-8E54-05CEC6C41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FF9F9-63BA-4AEE-8CE1-55975AA7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hlinkClick r:id="rId3" action="ppaction://hlinksldjump"/>
            <a:extLst>
              <a:ext uri="{FF2B5EF4-FFF2-40B4-BE49-F238E27FC236}">
                <a16:creationId xmlns:a16="http://schemas.microsoft.com/office/drawing/2014/main" id="{C344E8B4-A8CD-47B1-BA66-D9B6248DB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6743" y="6172200"/>
            <a:ext cx="755257" cy="75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0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8DDFD-3565-4108-8773-743E970B9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B10-499A-4EC7-902E-4FF85D89E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E14B7-03D2-41A0-8266-6FDEAF7A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634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8D3453-5F7B-4AAC-B85E-A2EA98F76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315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42A54-C08F-4688-83EC-6F25C643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D8829A-0C64-45E4-A965-367145D81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1" cy="6858000"/>
          </a:xfrm>
        </p:spPr>
      </p:pic>
    </p:spTree>
    <p:extLst>
      <p:ext uri="{BB962C8B-B14F-4D97-AF65-F5344CB8AC3E}">
        <p14:creationId xmlns:p14="http://schemas.microsoft.com/office/powerpoint/2010/main" val="92050880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39AB7-9CBE-4666-B043-D541A7B25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3D654-515D-43DA-92E9-B9F50756C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6FE6D-B3DB-4A67-963A-B3A0585DF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0C14F0-B8DA-48F4-8679-8591F1272605}"/>
              </a:ext>
            </a:extLst>
          </p:cNvPr>
          <p:cNvSpPr txBox="1"/>
          <p:nvPr/>
        </p:nvSpPr>
        <p:spPr>
          <a:xfrm>
            <a:off x="5410200" y="716280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Apa</a:t>
            </a:r>
            <a:r>
              <a:rPr lang="en-US" b="1" dirty="0"/>
              <a:t> yang </a:t>
            </a:r>
            <a:r>
              <a:rPr lang="en-US" b="1" dirty="0" err="1"/>
              <a:t>Dimaksud</a:t>
            </a:r>
            <a:r>
              <a:rPr lang="en-US" b="1" dirty="0"/>
              <a:t> </a:t>
            </a:r>
            <a:r>
              <a:rPr lang="en-US" b="1" dirty="0" err="1"/>
              <a:t>Dengan</a:t>
            </a:r>
            <a:r>
              <a:rPr lang="en-US" b="1" dirty="0"/>
              <a:t> Kata </a:t>
            </a:r>
            <a:r>
              <a:rPr lang="en-US" b="1" dirty="0">
                <a:hlinkClick r:id="rId3" action="ppaction://hlinksldjump"/>
              </a:rPr>
              <a:t>Formal</a:t>
            </a:r>
            <a:r>
              <a:rPr lang="en-US" b="1" dirty="0"/>
              <a:t> &amp; </a:t>
            </a:r>
            <a:r>
              <a:rPr lang="en-US" b="1" dirty="0">
                <a:hlinkClick r:id="rId4" action="ppaction://hlinksldjump"/>
              </a:rPr>
              <a:t>Informal </a:t>
            </a:r>
            <a:endParaRPr lang="en-US" b="1" dirty="0"/>
          </a:p>
        </p:txBody>
      </p:sp>
      <p:sp>
        <p:nvSpPr>
          <p:cNvPr id="6" name="TextBox 5">
            <a:hlinkClick r:id="rId5" action="ppaction://hlinksldjump"/>
            <a:extLst>
              <a:ext uri="{FF2B5EF4-FFF2-40B4-BE49-F238E27FC236}">
                <a16:creationId xmlns:a16="http://schemas.microsoft.com/office/drawing/2014/main" id="{8ADBC068-622E-4D21-83FF-16BF019E6DC2}"/>
              </a:ext>
            </a:extLst>
          </p:cNvPr>
          <p:cNvSpPr txBox="1"/>
          <p:nvPr/>
        </p:nvSpPr>
        <p:spPr>
          <a:xfrm>
            <a:off x="5410200" y="2296674"/>
            <a:ext cx="50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Ciri-Ciri</a:t>
            </a:r>
            <a:r>
              <a:rPr lang="en-US" b="1" dirty="0"/>
              <a:t> Bahasa </a:t>
            </a:r>
            <a:r>
              <a:rPr lang="en-US" b="1" dirty="0">
                <a:hlinkClick r:id="rId5" action="ppaction://hlinksldjump"/>
              </a:rPr>
              <a:t>Formal &amp; Informal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7092F3-F723-4394-9221-D49F998A3CAE}"/>
              </a:ext>
            </a:extLst>
          </p:cNvPr>
          <p:cNvSpPr txBox="1"/>
          <p:nvPr/>
        </p:nvSpPr>
        <p:spPr>
          <a:xfrm>
            <a:off x="5410200" y="3759841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hlinkClick r:id="rId6" action="ppaction://hlinksldjump"/>
              </a:rPr>
              <a:t>Konteks</a:t>
            </a:r>
            <a:r>
              <a:rPr lang="en-US" b="1" dirty="0">
                <a:hlinkClick r:id="rId6" action="ppaction://hlinksldjump"/>
              </a:rPr>
              <a:t> </a:t>
            </a:r>
            <a:r>
              <a:rPr lang="en-US" b="1" dirty="0" err="1">
                <a:hlinkClick r:id="rId6" action="ppaction://hlinksldjump"/>
              </a:rPr>
              <a:t>Penggunaan</a:t>
            </a:r>
            <a:r>
              <a:rPr lang="en-US" b="1" dirty="0">
                <a:hlinkClick r:id="rId6" action="ppaction://hlinksldjump"/>
              </a:rPr>
              <a:t> Kata Formal &amp; Informal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80C56-BF00-4082-B428-34ACB94807AC}"/>
              </a:ext>
            </a:extLst>
          </p:cNvPr>
          <p:cNvSpPr txBox="1"/>
          <p:nvPr/>
        </p:nvSpPr>
        <p:spPr>
          <a:xfrm>
            <a:off x="5410200" y="5386402"/>
            <a:ext cx="50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hlinkClick r:id="rId7" action="ppaction://hlinksldjump"/>
              </a:rPr>
              <a:t>Penggunaan</a:t>
            </a:r>
            <a:r>
              <a:rPr lang="en-US" b="1" dirty="0">
                <a:hlinkClick r:id="rId7" action="ppaction://hlinksldjump"/>
              </a:rPr>
              <a:t> Bahasa di Dunia Digital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736470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1DB138-DF70-49EF-8BBB-0CC5322C6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51A771-6CCA-4FFC-BC90-DECF6B65A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B55B3ECA-9A16-401B-81C3-B62C30ECD80A}"/>
              </a:ext>
            </a:extLst>
          </p:cNvPr>
          <p:cNvSpPr txBox="1"/>
          <p:nvPr/>
        </p:nvSpPr>
        <p:spPr>
          <a:xfrm>
            <a:off x="5440680" y="2403354"/>
            <a:ext cx="50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hlinkClick r:id="rId4" action="ppaction://hlinksldjump"/>
              </a:rPr>
              <a:t>Klasifikasi</a:t>
            </a:r>
            <a:r>
              <a:rPr lang="en-US" b="1" dirty="0">
                <a:hlinkClick r:id="rId4" action="ppaction://hlinksldjump"/>
              </a:rPr>
              <a:t> </a:t>
            </a:r>
            <a:r>
              <a:rPr lang="en-US" b="1" dirty="0" err="1">
                <a:hlinkClick r:id="rId4" action="ppaction://hlinksldjump"/>
              </a:rPr>
              <a:t>Komunikasi</a:t>
            </a:r>
            <a:r>
              <a:rPr lang="en-US" b="1" dirty="0">
                <a:hlinkClick r:id="rId4" action="ppaction://hlinksldjump"/>
              </a:rPr>
              <a:t> Digital</a:t>
            </a:r>
            <a:endParaRPr lang="en-US" b="1" dirty="0"/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id="{41B4FD92-B90E-4657-9725-789C6ABC894D}"/>
              </a:ext>
            </a:extLst>
          </p:cNvPr>
          <p:cNvSpPr txBox="1"/>
          <p:nvPr/>
        </p:nvSpPr>
        <p:spPr>
          <a:xfrm>
            <a:off x="5440680" y="4085315"/>
            <a:ext cx="50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hlinkClick r:id="rId5" action="ppaction://hlinksldjump"/>
              </a:rPr>
              <a:t>Contoh</a:t>
            </a:r>
            <a:r>
              <a:rPr lang="en-US" b="1" dirty="0"/>
              <a:t> </a:t>
            </a:r>
          </a:p>
        </p:txBody>
      </p:sp>
      <p:pic>
        <p:nvPicPr>
          <p:cNvPr id="10" name="Graphic 9" descr="Clock">
            <a:hlinkClick r:id="rId6" action="ppaction://hlinksldjump"/>
            <a:extLst>
              <a:ext uri="{FF2B5EF4-FFF2-40B4-BE49-F238E27FC236}">
                <a16:creationId xmlns:a16="http://schemas.microsoft.com/office/drawing/2014/main" id="{BA35625A-F294-4DE2-83AB-F1C1DCFFBD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77600" y="59419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35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73DA9E-D267-48E9-BA25-2B0C0837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6" name="Graphic 5" descr="Line arrow Rotate left">
            <a:hlinkClick r:id="rId3" action="ppaction://hlinksldjump"/>
            <a:extLst>
              <a:ext uri="{FF2B5EF4-FFF2-40B4-BE49-F238E27FC236}">
                <a16:creationId xmlns:a16="http://schemas.microsoft.com/office/drawing/2014/main" id="{4B91EE68-87E6-426A-8F5F-F43961682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1400" y="59419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792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CCD7-C281-450A-8BAB-6419F217D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73F75-C5CA-483C-8A15-1E70DA2FD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61189-B8DA-4426-AD54-C2D8DD61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hlinkClick r:id="rId3" action="ppaction://hlinksldjump"/>
            <a:extLst>
              <a:ext uri="{FF2B5EF4-FFF2-40B4-BE49-F238E27FC236}">
                <a16:creationId xmlns:a16="http://schemas.microsoft.com/office/drawing/2014/main" id="{72AAAB06-D067-46B9-B255-3ADEA7170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432" y="5826671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553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ECDA40-118B-43CC-9E27-F4614E4B6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hlinkClick r:id="rId3" action="ppaction://hlinksldjump"/>
            <a:extLst>
              <a:ext uri="{FF2B5EF4-FFF2-40B4-BE49-F238E27FC236}">
                <a16:creationId xmlns:a16="http://schemas.microsoft.com/office/drawing/2014/main" id="{FFB957D2-5324-4365-ABA8-8AFC2A1EF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160" y="5941847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148B4F-2D31-4CC8-8672-A219D0C54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hlinkClick r:id="rId3" action="ppaction://hlinksldjump"/>
            <a:extLst>
              <a:ext uri="{FF2B5EF4-FFF2-40B4-BE49-F238E27FC236}">
                <a16:creationId xmlns:a16="http://schemas.microsoft.com/office/drawing/2014/main" id="{BC56A092-BA5D-4E24-9E09-FCD14A649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521" y="5941847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79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D546-9C58-45F5-AE28-592BD87A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19C23-8623-45F7-B990-D233695CD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357D9-42E3-44D2-A99E-CB6FB1D4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hlinkClick r:id="rId3" action="ppaction://hlinksldjump"/>
            <a:extLst>
              <a:ext uri="{FF2B5EF4-FFF2-40B4-BE49-F238E27FC236}">
                <a16:creationId xmlns:a16="http://schemas.microsoft.com/office/drawing/2014/main" id="{2B0D8BA0-9E55-4638-AC5B-607FA2458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34" y="6004481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29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28</Words>
  <Application>Microsoft Office PowerPoint</Application>
  <PresentationFormat>Widescreen</PresentationFormat>
  <Paragraphs>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AccentBoxVTI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Avocadae''s Iconic Hair</dc:creator>
  <cp:lastModifiedBy>Avocadae''s Iconic Hair</cp:lastModifiedBy>
  <cp:revision>4</cp:revision>
  <dcterms:created xsi:type="dcterms:W3CDTF">2020-09-17T09:36:03Z</dcterms:created>
  <dcterms:modified xsi:type="dcterms:W3CDTF">2020-09-17T10:03:56Z</dcterms:modified>
</cp:coreProperties>
</file>